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65" d="100"/>
          <a:sy n="65" d="100"/>
        </p:scale>
        <p:origin x="-2190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728C-31D2-4C88-99E1-8A36EACD47C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3A94-5436-4A8B-8C7A-4F1108966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728C-31D2-4C88-99E1-8A36EACD47C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3A94-5436-4A8B-8C7A-4F1108966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728C-31D2-4C88-99E1-8A36EACD47C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3A94-5436-4A8B-8C7A-4F1108966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728C-31D2-4C88-99E1-8A36EACD47C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3A94-5436-4A8B-8C7A-4F1108966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728C-31D2-4C88-99E1-8A36EACD47C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3A94-5436-4A8B-8C7A-4F1108966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728C-31D2-4C88-99E1-8A36EACD47C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3A94-5436-4A8B-8C7A-4F1108966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728C-31D2-4C88-99E1-8A36EACD47C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3A94-5436-4A8B-8C7A-4F1108966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728C-31D2-4C88-99E1-8A36EACD47C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3A94-5436-4A8B-8C7A-4F1108966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728C-31D2-4C88-99E1-8A36EACD47C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3A94-5436-4A8B-8C7A-4F1108966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728C-31D2-4C88-99E1-8A36EACD47C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3A94-5436-4A8B-8C7A-4F1108966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728C-31D2-4C88-99E1-8A36EACD47C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83B93A94-5436-4A8B-8C7A-4F11089666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1C728C-31D2-4C88-99E1-8A36EACD47C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B93A94-5436-4A8B-8C7A-4F11089666B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6629400" cy="939798"/>
          </a:xfrm>
        </p:spPr>
        <p:txBody>
          <a:bodyPr>
            <a:noAutofit/>
          </a:bodyPr>
          <a:lstStyle/>
          <a:p>
            <a:r>
              <a:rPr lang="hi-IN" sz="2400" dirty="0"/>
              <a:t>ओशो दार्शनिक पद्धति – तंत्र का आधुनिक संस्करण 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7315200"/>
            <a:ext cx="3848100" cy="16002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DR. HARNAM SINGH ALREJU</a:t>
            </a:r>
          </a:p>
          <a:p>
            <a:r>
              <a:rPr lang="en-US" sz="2000" dirty="0">
                <a:solidFill>
                  <a:schemeClr val="tx1"/>
                </a:solidFill>
              </a:rPr>
              <a:t>HOD (PHILOSOPHY)</a:t>
            </a:r>
          </a:p>
          <a:p>
            <a:r>
              <a:rPr lang="en-US" sz="2000" dirty="0">
                <a:solidFill>
                  <a:schemeClr val="tx1"/>
                </a:solidFill>
              </a:rPr>
              <a:t>GOVT. DIGVIJAY COLLEGE</a:t>
            </a:r>
          </a:p>
          <a:p>
            <a:r>
              <a:rPr lang="en-US" sz="2000" dirty="0">
                <a:solidFill>
                  <a:schemeClr val="tx1"/>
                </a:solidFill>
              </a:rPr>
              <a:t>RAJNANDGAON (CG)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 descr="WhatsApp Image 2022-09-22 at 10.27.21 AM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057400"/>
            <a:ext cx="3371236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172200" cy="1524000"/>
          </a:xfrm>
        </p:spPr>
        <p:txBody>
          <a:bodyPr>
            <a:normAutofit/>
          </a:bodyPr>
          <a:lstStyle/>
          <a:p>
            <a:r>
              <a:rPr lang="hi-IN" sz="2800" b="1" dirty="0"/>
              <a:t>जोरबा द बुद्धा - ओशो दार्शनिक पद्धति </a:t>
            </a:r>
            <a:endParaRPr lang="en-US" sz="2800" b="1" dirty="0"/>
          </a:p>
        </p:txBody>
      </p:sp>
      <p:pic>
        <p:nvPicPr>
          <p:cNvPr id="4" name="Content Placeholder 3" descr="WhatsApp Image 2022-09-22 at 10.24.53 AM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67000"/>
            <a:ext cx="2914650" cy="3886200"/>
          </a:xfrm>
        </p:spPr>
      </p:pic>
      <p:pic>
        <p:nvPicPr>
          <p:cNvPr id="5" name="Picture 4" descr="WhatsApp Image 2022-09-22 at 10.29.30 A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667000"/>
            <a:ext cx="29718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 rot="2173982">
            <a:off x="1515826" y="7513246"/>
            <a:ext cx="1701021" cy="7867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dirty="0"/>
              <a:t>रूपांतरण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 rot="19353140">
            <a:off x="3873889" y="7507704"/>
            <a:ext cx="1701021" cy="7867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dirty="0"/>
              <a:t>रूपांतरण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743200" y="4800600"/>
            <a:ext cx="16764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dirty="0"/>
              <a:t>बुद्धा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181600" y="6477000"/>
            <a:ext cx="16764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dirty="0"/>
              <a:t>ध्यान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819400" y="8458200"/>
            <a:ext cx="16764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dirty="0"/>
              <a:t>जोरबा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4800" y="6477000"/>
            <a:ext cx="16764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dirty="0"/>
              <a:t>सहजता  </a:t>
            </a:r>
            <a:endParaRPr lang="en-US" dirty="0"/>
          </a:p>
        </p:txBody>
      </p:sp>
      <p:pic>
        <p:nvPicPr>
          <p:cNvPr id="7" name="Content Placeholder 6" descr="WhatsApp Image 2022-09-22 at 10.24.52 AM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978"/>
          <a:stretch>
            <a:fillRect/>
          </a:stretch>
        </p:blipFill>
        <p:spPr>
          <a:xfrm>
            <a:off x="1447800" y="1295400"/>
            <a:ext cx="3810000" cy="3515552"/>
          </a:xfrm>
        </p:spPr>
      </p:pic>
      <p:cxnSp>
        <p:nvCxnSpPr>
          <p:cNvPr id="11" name="Straight Connector 10"/>
          <p:cNvCxnSpPr/>
          <p:nvPr/>
        </p:nvCxnSpPr>
        <p:spPr>
          <a:xfrm>
            <a:off x="1600200" y="6781800"/>
            <a:ext cx="403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81400" y="5257800"/>
            <a:ext cx="0" cy="3276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438400" y="5715000"/>
            <a:ext cx="2209800" cy="2133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hatsApp Image 2022-09-22 at 10.30.09 A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5638800"/>
            <a:ext cx="2286000" cy="23015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2" name="Straight Arrow Connector 21"/>
          <p:cNvCxnSpPr/>
          <p:nvPr/>
        </p:nvCxnSpPr>
        <p:spPr>
          <a:xfrm flipV="1">
            <a:off x="5181600" y="70866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219200" y="70104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010400" cy="1524000"/>
          </a:xfrm>
        </p:spPr>
        <p:txBody>
          <a:bodyPr>
            <a:normAutofit/>
          </a:bodyPr>
          <a:lstStyle/>
          <a:p>
            <a:r>
              <a:rPr lang="hi-IN" sz="2400" b="1" dirty="0"/>
              <a:t>प्रत्येक साधक में बुद्ध बनने की संभावना</a:t>
            </a:r>
            <a:br>
              <a:rPr lang="en-US" sz="2400" b="1" dirty="0"/>
            </a:br>
            <a:r>
              <a:rPr lang="en-US" sz="2400" b="1" dirty="0"/>
              <a:t>                      </a:t>
            </a:r>
            <a:r>
              <a:rPr lang="hi-IN" sz="2400" b="1" dirty="0"/>
              <a:t>विधमान है |</a:t>
            </a:r>
            <a:endParaRPr lang="en-US" sz="2400" b="1" dirty="0"/>
          </a:p>
        </p:txBody>
      </p:sp>
      <p:pic>
        <p:nvPicPr>
          <p:cNvPr id="4" name="Content Placeholder 3" descr="WhatsApp Image 2022-09-22 at 10.24.51 AM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209800"/>
            <a:ext cx="4635605" cy="46482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7086600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समग्रता पूर्वक भोग अंन्ततः बुद्ध के प्राकट्य की प्रक्रिया बन जाता है |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6172200" cy="914400"/>
          </a:xfrm>
        </p:spPr>
        <p:txBody>
          <a:bodyPr>
            <a:normAutofit/>
          </a:bodyPr>
          <a:lstStyle/>
          <a:p>
            <a:r>
              <a:rPr lang="hi-IN" sz="2400" b="1" dirty="0">
                <a:solidFill>
                  <a:schemeClr val="tx1"/>
                </a:solidFill>
              </a:rPr>
              <a:t>ओशो प्रयोग तथा बौद्ध तंत्र वज्रयान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WhatsApp Image 2022-09-22 at 10.29.55 AM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990600"/>
            <a:ext cx="4343400" cy="3019134"/>
          </a:xfrm>
        </p:spPr>
      </p:pic>
      <p:pic>
        <p:nvPicPr>
          <p:cNvPr id="8" name="Picture 7" descr="WhatsApp Image 2022-09-22 at 10.29.57 A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4191000"/>
            <a:ext cx="2914650" cy="38862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352800" y="8077200"/>
            <a:ext cx="3810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hi-IN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बुद्ध का </a:t>
            </a:r>
            <a:r>
              <a:rPr lang="hi-IN" sz="2000" b="1" dirty="0"/>
              <a:t>उर्जा</a:t>
            </a:r>
            <a:r>
              <a:rPr kumimoji="0" lang="hi-IN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शक्ति के साथ</a:t>
            </a:r>
          </a:p>
          <a:p>
            <a:pPr lvl="0" algn="ctr">
              <a:spcBef>
                <a:spcPct val="0"/>
              </a:spcBef>
            </a:pPr>
            <a:r>
              <a:rPr kumimoji="0" lang="hi-IN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वज्रयानी स्वरूप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3886200"/>
            <a:ext cx="3810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hi-I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सामूहिक </a:t>
            </a:r>
            <a:r>
              <a:rPr lang="hi-IN" sz="2000" b="1" dirty="0"/>
              <a:t>प्रयोग </a:t>
            </a:r>
            <a:r>
              <a:rPr kumimoji="0" lang="hi-I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ओशो</a:t>
            </a:r>
            <a:r>
              <a:rPr kumimoji="0" lang="hi-IN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lvl="0" algn="ctr">
              <a:spcBef>
                <a:spcPct val="0"/>
              </a:spcBef>
            </a:pPr>
            <a:r>
              <a:rPr lang="hi-IN" sz="2000" b="1" dirty="0">
                <a:latin typeface="+mj-lt"/>
                <a:ea typeface="+mj-ea"/>
                <a:cs typeface="+mj-cs"/>
              </a:rPr>
              <a:t> </a:t>
            </a:r>
            <a:r>
              <a:rPr kumimoji="0" lang="hi-IN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काम उर्जा का रूपांतरण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477000"/>
            <a:ext cx="6172200" cy="1157816"/>
          </a:xfrm>
        </p:spPr>
        <p:txBody>
          <a:bodyPr>
            <a:normAutofit/>
          </a:bodyPr>
          <a:lstStyle/>
          <a:p>
            <a:r>
              <a:rPr lang="hi-IN" sz="2800" b="1" dirty="0"/>
              <a:t>चक्रभेद , वासना का उदात्तीकरण  </a:t>
            </a:r>
            <a:endParaRPr lang="en-US" sz="2800" b="1" dirty="0"/>
          </a:p>
        </p:txBody>
      </p:sp>
      <p:pic>
        <p:nvPicPr>
          <p:cNvPr id="4" name="Content Placeholder 3" descr="WhatsApp Image 2022-09-22 at 10.30.14 AM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133600"/>
            <a:ext cx="3151027" cy="4724400"/>
          </a:xfrm>
        </p:spPr>
      </p:pic>
      <p:pic>
        <p:nvPicPr>
          <p:cNvPr id="5" name="Picture 4" descr="WhatsApp Image 2022-09-22 at 10.30.03 A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133600"/>
            <a:ext cx="3174720" cy="46482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990600"/>
            <a:ext cx="6172200" cy="1157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काम उर्जा की आध्यात्मिक यात्रा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6248400" cy="914400"/>
          </a:xfrm>
        </p:spPr>
        <p:txBody>
          <a:bodyPr>
            <a:normAutofit/>
          </a:bodyPr>
          <a:lstStyle/>
          <a:p>
            <a:r>
              <a:rPr lang="hi-IN" sz="2800" dirty="0"/>
              <a:t>दो  परस्पर विरोधी अवधारणाए</a:t>
            </a:r>
            <a:endParaRPr lang="en-US" sz="2800" dirty="0"/>
          </a:p>
        </p:txBody>
      </p:sp>
      <p:pic>
        <p:nvPicPr>
          <p:cNvPr id="4" name="Content Placeholder 3" descr="WhatsApp Image 2022-09-22 at 10.29.58 AM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799" y="1752600"/>
            <a:ext cx="2954657" cy="4572000"/>
          </a:xfrm>
        </p:spPr>
      </p:pic>
      <p:pic>
        <p:nvPicPr>
          <p:cNvPr id="5" name="Picture 4" descr="WhatsApp Image 2022-09-22 at 10.30.01 A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799" y="1752600"/>
            <a:ext cx="3347847" cy="4572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971800" y="6248400"/>
            <a:ext cx="388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hi-IN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शुभ साध्य हेतु </a:t>
            </a:r>
            <a:r>
              <a:rPr lang="hi-IN" b="1" dirty="0">
                <a:latin typeface="+mj-lt"/>
                <a:ea typeface="+mj-ea"/>
                <a:cs typeface="+mj-cs"/>
              </a:rPr>
              <a:t>कठोर इंद्रियनिग्रह </a:t>
            </a:r>
          </a:p>
          <a:p>
            <a:pPr lvl="0" algn="ctr">
              <a:spcBef>
                <a:spcPct val="0"/>
              </a:spcBef>
            </a:pPr>
            <a:r>
              <a:rPr lang="hi-IN" b="1" dirty="0">
                <a:latin typeface="+mj-lt"/>
                <a:ea typeface="+mj-ea"/>
                <a:cs typeface="+mj-cs"/>
              </a:rPr>
              <a:t>का पालन अनिवार्य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172200"/>
            <a:ext cx="3429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भोग का जबरदस्ती नियंत्रण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दमन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934200"/>
            <a:ext cx="6172200" cy="1524000"/>
          </a:xfrm>
        </p:spPr>
        <p:txBody>
          <a:bodyPr/>
          <a:lstStyle/>
          <a:p>
            <a:r>
              <a:rPr lang="hi-IN" dirty="0"/>
              <a:t>धन्यवाद</a:t>
            </a:r>
            <a:endParaRPr lang="en-US" dirty="0"/>
          </a:p>
        </p:txBody>
      </p:sp>
      <p:pic>
        <p:nvPicPr>
          <p:cNvPr id="4" name="Content Placeholder 3" descr="WhatsApp Image 2022-09-22 at 10.27.47 AM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219200"/>
            <a:ext cx="4121230" cy="61722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344</TotalTime>
  <Words>108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ओशो दार्शनिक पद्धति – तंत्र का आधुनिक संस्करण </vt:lpstr>
      <vt:lpstr>जोरबा द बुद्धा - ओशो दार्शनिक पद्धति </vt:lpstr>
      <vt:lpstr>PowerPoint Presentation</vt:lpstr>
      <vt:lpstr>प्रत्येक साधक में बुद्ध बनने की संभावना                       विधमान है |</vt:lpstr>
      <vt:lpstr>ओशो प्रयोग तथा बौद्ध तंत्र वज्रयान</vt:lpstr>
      <vt:lpstr>चक्रभेद , वासना का उदात्तीकरण  </vt:lpstr>
      <vt:lpstr>दो  परस्पर विरोधी अवधारणाए</vt:lpstr>
      <vt:lpstr>धन्यवाद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intel</dc:creator>
  <cp:lastModifiedBy>Unknown User</cp:lastModifiedBy>
  <cp:revision>44</cp:revision>
  <dcterms:created xsi:type="dcterms:W3CDTF">2022-09-22T05:50:15Z</dcterms:created>
  <dcterms:modified xsi:type="dcterms:W3CDTF">2022-09-26T07:29:37Z</dcterms:modified>
</cp:coreProperties>
</file>